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0" r:id="rId3"/>
    <p:sldId id="311" r:id="rId4"/>
    <p:sldId id="308" r:id="rId5"/>
    <p:sldId id="307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304" r:id="rId21"/>
    <p:sldId id="283" r:id="rId22"/>
    <p:sldId id="284" r:id="rId23"/>
    <p:sldId id="288" r:id="rId24"/>
    <p:sldId id="276" r:id="rId25"/>
    <p:sldId id="279" r:id="rId26"/>
    <p:sldId id="278" r:id="rId27"/>
    <p:sldId id="280" r:id="rId28"/>
    <p:sldId id="282" r:id="rId29"/>
    <p:sldId id="268" r:id="rId30"/>
    <p:sldId id="267" r:id="rId31"/>
    <p:sldId id="266" r:id="rId32"/>
    <p:sldId id="265" r:id="rId33"/>
    <p:sldId id="258" r:id="rId34"/>
    <p:sldId id="263" r:id="rId35"/>
    <p:sldId id="264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9"/>
            <p14:sldId id="310"/>
            <p14:sldId id="311"/>
          </p14:sldIdLst>
        </p14:section>
        <p14:section name="Prev" id="{39829FD6-E9DF-4463-B96F-1C4E7147F0C6}">
          <p14:sldIdLst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39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77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79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78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31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79.png"/><Relationship Id="rId5" Type="http://schemas.openxmlformats.org/officeDocument/2006/relationships/image" Target="../media/image134.png"/><Relationship Id="rId15" Type="http://schemas.openxmlformats.org/officeDocument/2006/relationships/image" Target="../media/image142.png"/><Relationship Id="rId10" Type="http://schemas.openxmlformats.org/officeDocument/2006/relationships/image" Target="../media/image78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9" Type="http://schemas.openxmlformats.org/officeDocument/2006/relationships/image" Target="../media/image141.png"/><Relationship Id="rId21" Type="http://schemas.openxmlformats.org/officeDocument/2006/relationships/image" Target="../media/image169.png"/><Relationship Id="rId34" Type="http://schemas.openxmlformats.org/officeDocument/2006/relationships/image" Target="../media/image182.png"/><Relationship Id="rId42" Type="http://schemas.openxmlformats.org/officeDocument/2006/relationships/image" Target="../media/image189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29" Type="http://schemas.openxmlformats.org/officeDocument/2006/relationships/image" Target="../media/image177.png"/><Relationship Id="rId41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32" Type="http://schemas.openxmlformats.org/officeDocument/2006/relationships/image" Target="../media/image180.png"/><Relationship Id="rId37" Type="http://schemas.openxmlformats.org/officeDocument/2006/relationships/image" Target="../media/image185.png"/><Relationship Id="rId40" Type="http://schemas.openxmlformats.org/officeDocument/2006/relationships/image" Target="../media/image187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28" Type="http://schemas.openxmlformats.org/officeDocument/2006/relationships/image" Target="../media/image176.png"/><Relationship Id="rId36" Type="http://schemas.openxmlformats.org/officeDocument/2006/relationships/image" Target="../media/image184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31" Type="http://schemas.openxmlformats.org/officeDocument/2006/relationships/image" Target="../media/image179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Relationship Id="rId30" Type="http://schemas.openxmlformats.org/officeDocument/2006/relationships/image" Target="../media/image178.png"/><Relationship Id="rId35" Type="http://schemas.openxmlformats.org/officeDocument/2006/relationships/image" Target="../media/image183.png"/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33" Type="http://schemas.openxmlformats.org/officeDocument/2006/relationships/image" Target="../media/image181.png"/><Relationship Id="rId38" Type="http://schemas.openxmlformats.org/officeDocument/2006/relationships/image" Target="../media/image18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2.png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3.png"/><Relationship Id="rId18" Type="http://schemas.openxmlformats.org/officeDocument/2006/relationships/image" Target="../media/image207.png"/><Relationship Id="rId26" Type="http://schemas.openxmlformats.org/officeDocument/2006/relationships/image" Target="../media/image143.png"/><Relationship Id="rId39" Type="http://schemas.openxmlformats.org/officeDocument/2006/relationships/image" Target="../media/image226.png"/><Relationship Id="rId21" Type="http://schemas.openxmlformats.org/officeDocument/2006/relationships/image" Target="../media/image210.png"/><Relationship Id="rId34" Type="http://schemas.openxmlformats.org/officeDocument/2006/relationships/image" Target="../media/image222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217.png"/><Relationship Id="rId41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213.png"/><Relationship Id="rId32" Type="http://schemas.openxmlformats.org/officeDocument/2006/relationships/image" Target="../media/image220.png"/><Relationship Id="rId37" Type="http://schemas.openxmlformats.org/officeDocument/2006/relationships/image" Target="../media/image144.png"/><Relationship Id="rId40" Type="http://schemas.openxmlformats.org/officeDocument/2006/relationships/image" Target="../media/image227.png"/><Relationship Id="rId5" Type="http://schemas.openxmlformats.org/officeDocument/2006/relationships/image" Target="../media/image195.png"/><Relationship Id="rId15" Type="http://schemas.openxmlformats.org/officeDocument/2006/relationships/image" Target="../media/image142.png"/><Relationship Id="rId23" Type="http://schemas.openxmlformats.org/officeDocument/2006/relationships/image" Target="../media/image212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10" Type="http://schemas.openxmlformats.org/officeDocument/2006/relationships/image" Target="../media/image200.png"/><Relationship Id="rId19" Type="http://schemas.openxmlformats.org/officeDocument/2006/relationships/image" Target="../media/image208.png"/><Relationship Id="rId31" Type="http://schemas.openxmlformats.org/officeDocument/2006/relationships/image" Target="../media/image219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211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Relationship Id="rId35" Type="http://schemas.openxmlformats.org/officeDocument/2006/relationships/image" Target="../media/image223.png"/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12" Type="http://schemas.openxmlformats.org/officeDocument/2006/relationships/image" Target="../media/image202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1.png"/><Relationship Id="rId38" Type="http://schemas.openxmlformats.org/officeDocument/2006/relationships/image" Target="../media/image2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0.png"/><Relationship Id="rId7" Type="http://schemas.openxmlformats.org/officeDocument/2006/relationships/image" Target="../media/image233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137.png"/><Relationship Id="rId4" Type="http://schemas.openxmlformats.org/officeDocument/2006/relationships/image" Target="../media/image231.png"/><Relationship Id="rId9" Type="http://schemas.openxmlformats.org/officeDocument/2006/relationships/image" Target="../media/image1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0.png"/><Relationship Id="rId7" Type="http://schemas.openxmlformats.org/officeDocument/2006/relationships/image" Target="../media/image136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9" Type="http://schemas.openxmlformats.org/officeDocument/2006/relationships/image" Target="../media/image2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5.png"/><Relationship Id="rId7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113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8.png"/><Relationship Id="rId7" Type="http://schemas.openxmlformats.org/officeDocument/2006/relationships/image" Target="../media/image281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80.png"/><Relationship Id="rId10" Type="http://schemas.openxmlformats.org/officeDocument/2006/relationships/image" Target="../media/image284.png"/><Relationship Id="rId4" Type="http://schemas.openxmlformats.org/officeDocument/2006/relationships/image" Target="../media/image279.png"/><Relationship Id="rId9" Type="http://schemas.openxmlformats.org/officeDocument/2006/relationships/image" Target="../media/image2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1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39.png"/><Relationship Id="rId39" Type="http://schemas.openxmlformats.org/officeDocument/2006/relationships/image" Target="../media/image90.png"/><Relationship Id="rId21" Type="http://schemas.openxmlformats.org/officeDocument/2006/relationships/image" Target="../media/image73.png"/><Relationship Id="rId34" Type="http://schemas.openxmlformats.org/officeDocument/2006/relationships/image" Target="../media/image85.png"/><Relationship Id="rId42" Type="http://schemas.openxmlformats.org/officeDocument/2006/relationships/image" Target="../media/image93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40" Type="http://schemas.openxmlformats.org/officeDocument/2006/relationships/image" Target="../media/image91.png"/><Relationship Id="rId45" Type="http://schemas.openxmlformats.org/officeDocument/2006/relationships/image" Target="../media/image9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82.png"/><Relationship Id="rId44" Type="http://schemas.openxmlformats.org/officeDocument/2006/relationships/image" Target="../media/image95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43" Type="http://schemas.openxmlformats.org/officeDocument/2006/relationships/image" Target="../media/image94.png"/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4.png"/><Relationship Id="rId38" Type="http://schemas.openxmlformats.org/officeDocument/2006/relationships/image" Target="../media/image89.png"/><Relationship Id="rId46" Type="http://schemas.openxmlformats.org/officeDocument/2006/relationships/image" Target="../media/image97.png"/><Relationship Id="rId20" Type="http://schemas.openxmlformats.org/officeDocument/2006/relationships/image" Target="../media/image72.png"/><Relationship Id="rId41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Micelle / Stripe / Cylinder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03" y="1848783"/>
            <a:ext cx="2139217" cy="20674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F65B58-6608-C3D9-36DE-C1AF0043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24" y="4134215"/>
            <a:ext cx="1433942" cy="10935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23" y="1830724"/>
            <a:ext cx="2051077" cy="2085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0988E2-8834-A9E1-6974-2950044EE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67" y="5029232"/>
            <a:ext cx="1430261" cy="13338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5D220D-8D04-C899-8A17-04F55D6B5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635" y="3987445"/>
            <a:ext cx="1307600" cy="1333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1510" y="4058992"/>
            <a:ext cx="1264679" cy="119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59E84-DA4C-87B7-83AF-65FFFF51D3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8993" y="1929199"/>
            <a:ext cx="2327668" cy="20674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5D5BF7-6EC0-7B99-EAF6-E46D4B68DE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1681" y="1921822"/>
            <a:ext cx="2064860" cy="19514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2932" y="5119611"/>
            <a:ext cx="1341836" cy="119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45952</TotalTime>
  <Words>711</Words>
  <Application>Microsoft Office PowerPoint</Application>
  <PresentationFormat>Widescreen</PresentationFormat>
  <Paragraphs>113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a040x170s020</vt:lpstr>
      <vt:lpstr>a040x170s010</vt:lpstr>
      <vt:lpstr>Micelle / Stripe / Cylinder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210</cp:revision>
  <dcterms:created xsi:type="dcterms:W3CDTF">2023-07-26T17:49:20Z</dcterms:created>
  <dcterms:modified xsi:type="dcterms:W3CDTF">2025-01-29T01:06:36Z</dcterms:modified>
</cp:coreProperties>
</file>